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723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6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904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837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490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204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491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89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329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8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327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1B397-8E9E-AB4C-99F2-28C6662EDCA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0038-7F1E-534E-BD2C-14B58DFEE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8264" y="170221"/>
            <a:ext cx="8314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1960</a:t>
            </a:r>
            <a:r>
              <a:rPr lang="en-US" sz="2400" dirty="0" smtClean="0"/>
              <a:t>: Theodore </a:t>
            </a:r>
            <a:r>
              <a:rPr lang="en-US" sz="2400" dirty="0" err="1" smtClean="0"/>
              <a:t>Maiman</a:t>
            </a:r>
            <a:r>
              <a:rPr lang="en-US" sz="2400" dirty="0" smtClean="0"/>
              <a:t> constructs first ruby laser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104" y="631886"/>
            <a:ext cx="2264823" cy="18370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6651" y="631886"/>
            <a:ext cx="26698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Importance: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First  Laser Constructed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Study of Population Inversion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Laser Medium Exploration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Lead to/exploration of gas lasers</a:t>
            </a:r>
          </a:p>
          <a:p>
            <a:endParaRPr lang="en-US" sz="12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236" y="3450489"/>
            <a:ext cx="2570032" cy="16672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156" y="631886"/>
            <a:ext cx="1694020" cy="212376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2104" y="2468909"/>
            <a:ext cx="2669824" cy="1661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Applications: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Range Finders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Tattoo Removal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Hair Removal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Holography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Material Strength Examination  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Cutting Diamonds!</a:t>
            </a:r>
          </a:p>
          <a:p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756778" y="3126292"/>
            <a:ext cx="27474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Population Inversion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328487" y="3772281"/>
            <a:ext cx="2423736" cy="3139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How It Works: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Flash tube usually constructed from xenon used to strike ruby.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Synthetic ruby crystal is used as a gain medium, where electrons are excited.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The flashes are very bright and cause electrons to “jump” to higher energy levels.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After population inversion is maintained the electrons then drop to a lower energy and release photons≈ 690nm</a:t>
            </a:r>
          </a:p>
          <a:p>
            <a:pPr marL="171450" indent="-171450">
              <a:buFont typeface="Arial"/>
              <a:buChar char="•"/>
            </a:pPr>
            <a:r>
              <a:rPr lang="en-US" sz="1200" b="1" dirty="0" smtClean="0"/>
              <a:t>The alternating flashing of the xenon flashtube allows the process to  continue.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25506" y="2780551"/>
            <a:ext cx="21184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Theodore </a:t>
            </a:r>
            <a:r>
              <a:rPr lang="en-US" sz="1100" dirty="0" err="1" smtClean="0"/>
              <a:t>Maiman</a:t>
            </a:r>
            <a:r>
              <a:rPr lang="en-US" sz="1100" dirty="0"/>
              <a:t> </a:t>
            </a:r>
            <a:r>
              <a:rPr lang="en-US" sz="1100" dirty="0" smtClean="0"/>
              <a:t>(1927-2007)</a:t>
            </a:r>
            <a:endParaRPr lang="en-US" sz="11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61622" y="2187615"/>
            <a:ext cx="2360934" cy="157395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065159" y="631886"/>
            <a:ext cx="210001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Methodology: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 smtClean="0"/>
              <a:t>Maser possibility (Laser we can see) shown.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 smtClean="0"/>
              <a:t>Thought that Ruby as a medium would require too much energy to produce populated inversion.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 smtClean="0"/>
              <a:t>Try Ruby by pumping with various light sources.</a:t>
            </a:r>
          </a:p>
          <a:p>
            <a:pPr marL="285750" indent="-285750">
              <a:buFont typeface="Arial"/>
              <a:buChar char="•"/>
            </a:pPr>
            <a:r>
              <a:rPr lang="en-US" sz="1200" b="1" dirty="0" smtClean="0"/>
              <a:t>Found Flashtube to work (so intense it will ignite steel wool). </a:t>
            </a:r>
            <a:endParaRPr lang="en-US" sz="12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12" y="4100027"/>
            <a:ext cx="3246975" cy="248298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3149" y="5204806"/>
            <a:ext cx="3374379" cy="1559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181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1933</TotalTime>
  <Words>180</Words>
  <Application>Microsoft Macintosh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Purdue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 Higginbotham</dc:creator>
  <cp:lastModifiedBy>Sam Higginbotham</cp:lastModifiedBy>
  <cp:revision>9</cp:revision>
  <dcterms:created xsi:type="dcterms:W3CDTF">2013-10-04T02:10:19Z</dcterms:created>
  <dcterms:modified xsi:type="dcterms:W3CDTF">2013-10-05T17:08:09Z</dcterms:modified>
</cp:coreProperties>
</file>